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CC58C-257D-6DD4-92C6-8F0B289CC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8DA160-8E33-DA24-3E35-3B3E34BCC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B4791-47BA-44A9-5BB6-1C990110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24300-F84E-4EEB-E467-0EF0BA97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79656-D9C7-FD97-C8B1-D1AAFD3D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43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3AD9-7D17-704B-D6FC-3192753B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55B1D-B7E1-9F3F-83B8-5F102736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6447A-129A-57C4-96C0-8BA6DA705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60B34-6358-7F96-AF59-816585C43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38825-F181-0EA5-5DE1-FA5101B2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75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2832-DFD6-7CEB-422E-D029B61DC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63BE3-A72C-3954-351E-D9C299ABA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48BA9-2CBD-FDB5-ABF0-61419539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C289B-A0B8-FDF6-9B39-EA541714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1AC2A-B78B-2D11-C466-EB326AC7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7195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9B9E-EB88-26AC-9016-1F7F85DFC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FAB8-CC99-C5F7-E234-3C778BBB0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0CB3F-4C4C-B453-B616-B14BD7F18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0F361-4AEE-94C7-66E4-825061C57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0A398-587C-8A19-F2E8-C34513D7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A5E3D-664A-2421-E6A3-9FAC3CA8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800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188A-809C-6BAD-51DC-40C0A7164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71920-AAD3-28FF-612F-BD48735AA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38454-A0DB-7473-6B6F-14B31747D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FDAC2-49A7-6310-152B-88731B64B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AF0FE2-3AB0-D032-3349-07C3BB1B19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DACC22-2167-5914-D1CD-558CB75C0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06DF70-5570-2856-8BE0-F0EBC4B80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2B836D-B4A9-6014-41BA-371374D45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964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EB26-F766-DE70-FAFC-77FAA36F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E066E-37B9-2F26-4FE7-52A632B49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B9EBB-8581-996F-DC99-A3883B23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16FB83-068F-AB40-AA9F-A1535F12B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12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8FE465-9ECD-44F0-AD1B-75ED7B591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51BEDF-4053-A5C6-32F9-646685835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D1F76-DD78-4603-E8BA-84245CC2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78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B1A94-1228-5BFC-53AD-68D5604F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107EE-6EFF-D8ED-C759-AF1B60FE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09840-3086-E5BF-A18B-B9C6CD08B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CC86B-896C-2D02-070B-D562720F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D9E1A-59C1-4687-966E-BFCEBDD7F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7A4D8-B7E6-5F6F-46F5-2CF79C285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584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9634-69EE-3A12-A505-171FBB0F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ADC4E4-0D6C-AB49-B81C-1420AD9CB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85D97-A1A6-1221-8CFC-DB066E2DC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E2BC7-B01B-527C-EEEE-47B587DC8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E3585-1EE5-6959-8902-53C5BE3B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2CA57-6153-131B-9843-21E2E5277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37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4A7-074F-F309-5592-EDB2B2A1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E33C6-FECF-5BCC-4AB8-72248E401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534D6-11BE-A8FD-71B3-9EC02CFD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E0E88-695F-5FC8-4B47-29506D65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FC0DB-87B0-D69F-BC80-99A77C8AB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40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80C9F-26C6-A831-9827-9F4918986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C46F7-2F7F-D7C3-A8E7-497A1FB01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7CF2A-3200-B50C-CED4-E78A8A653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9C215-32D3-E456-12DD-C485101B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EB541-01CF-8197-0DC2-A7A45E72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55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25FA48-0435-CA8C-3CE6-324C6F4F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B7AC6-B17B-8F39-E258-94F7DB6DE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C3D2D-321D-3C56-291B-0703786A2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CB4BE-1E6D-482D-A027-404D2D509BAC}" type="datetimeFigureOut">
              <a:rPr lang="en-IN" smtClean="0"/>
              <a:t>23-06-2026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ABF0C-6E24-96D7-8950-9B37CD734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3924C-DB3C-5844-8E4E-6BA8249E6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0CA3D-DF42-454B-878C-0EF81444AA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48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E223A9-6294-3913-7461-0C146D619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6C37DF-D8C3-8791-4646-D77ACBED6F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530194"/>
            <a:ext cx="2908853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  <a:p>
            <a:endParaRPr lang="en-US" sz="1200" dirty="0">
              <a:solidFill>
                <a:srgbClr val="CC009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69711-6D11-145C-04B1-00341A4972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55633" y="1517311"/>
            <a:ext cx="2908853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E8E5E6-2AC3-EB4D-073A-B7C83B860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77127" y="1517311"/>
            <a:ext cx="2908853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5167D-DA26-2B4B-C12F-DA394D836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166194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INTRODUCTION</a:t>
            </a:r>
            <a:endParaRPr lang="en-IN" sz="2000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E18A2-FE61-69C5-59C1-8C63B7AB4E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7" y="5004421"/>
            <a:ext cx="290885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06438A-635F-8D5D-34A3-7F5C1E9B8B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4589463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AIMS</a:t>
            </a:r>
            <a:r>
              <a:rPr lang="en-US" b="1" dirty="0">
                <a:solidFill>
                  <a:srgbClr val="C0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/</a:t>
            </a:r>
            <a:r>
              <a:rPr lang="en-US" b="1" dirty="0">
                <a:solidFill>
                  <a:srgbClr val="C0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OBJECTIVES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27D298-3DF5-55E4-F580-87C13661D4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10253" y="1166192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MATERIALS</a:t>
            </a:r>
            <a:r>
              <a:rPr lang="en-US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/ </a:t>
            </a: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METHODS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8ECA-AA8E-89DF-BF98-6B1A45C39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57021" y="1166191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RESULTS</a:t>
            </a:r>
            <a:endParaRPr lang="en-IN" sz="2000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D720E-1475-D1BA-1DEB-BCFB0E6B5E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1166190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DISCUSSION</a:t>
            </a:r>
            <a:endParaRPr lang="en-IN" sz="2000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5C59A4-B0A7-D999-1649-F397A5C313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3710856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CONCLUSION</a:t>
            </a:r>
            <a:endParaRPr lang="en-IN" sz="2000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F705CE-4080-4380-75CC-1AEFA80F2C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539408"/>
            <a:ext cx="2908853" cy="3047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REFERENCE</a:t>
            </a:r>
            <a:endParaRPr lang="en-IN" sz="2000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EDD4C7-7BE5-E2B6-18C6-C111074049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4085034"/>
            <a:ext cx="290885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34245-6CDA-C725-0F0D-CC632D3BE7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899013"/>
            <a:ext cx="290885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B39948-62DB-942C-9515-22284431EF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07632" y="1517311"/>
            <a:ext cx="2935360" cy="5228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A55E4B-457C-ED5C-8476-58AFF480EE58}"/>
              </a:ext>
            </a:extLst>
          </p:cNvPr>
          <p:cNvSpPr txBox="1"/>
          <p:nvPr/>
        </p:nvSpPr>
        <p:spPr>
          <a:xfrm>
            <a:off x="325120" y="264164"/>
            <a:ext cx="5817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Presenter Full Name;………………………………………………</a:t>
            </a:r>
          </a:p>
          <a:p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Abstract Title;………………………………………………………………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293D73-F7EB-6D79-D7CF-32284208D6F0}"/>
              </a:ext>
            </a:extLst>
          </p:cNvPr>
          <p:cNvGrpSpPr/>
          <p:nvPr/>
        </p:nvGrpSpPr>
        <p:grpSpPr>
          <a:xfrm>
            <a:off x="8106030" y="95874"/>
            <a:ext cx="3448702" cy="907259"/>
            <a:chOff x="8106030" y="95874"/>
            <a:chExt cx="3448702" cy="90725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93B04E-5A26-47FB-9B9C-80632225E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519" y="138650"/>
              <a:ext cx="938828" cy="86448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FE2FB8A-3305-C2CF-EDE5-F127F680D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2" t="8875" r="9691" b="9989"/>
            <a:stretch>
              <a:fillRect/>
            </a:stretch>
          </p:blipFill>
          <p:spPr>
            <a:xfrm>
              <a:off x="9948346" y="138650"/>
              <a:ext cx="764037" cy="84235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F457C5-181C-32BE-63EA-697611C46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6030" y="95874"/>
              <a:ext cx="985282" cy="90725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60291F9-2159-490F-7F7A-BB3E33EF4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12383" y="128328"/>
              <a:ext cx="842349" cy="842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074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7"/>
    </mc:Choice>
    <mc:Fallback xmlns="">
      <p:transition spd="slow" advTm="645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18</Words>
  <Application>Microsoft Office PowerPoint</Application>
  <PresentationFormat>Widescreen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Aparajita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Sloka Bhattacharjee</dc:creator>
  <cp:lastModifiedBy>Sloka Bhattacharjee</cp:lastModifiedBy>
  <cp:revision>3</cp:revision>
  <dcterms:created xsi:type="dcterms:W3CDTF">2026-06-23T05:39:27Z</dcterms:created>
  <dcterms:modified xsi:type="dcterms:W3CDTF">2026-06-23T07:32:07Z</dcterms:modified>
</cp:coreProperties>
</file>