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60066-134C-BD21-84F7-17BD068A7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845AB-74BA-B741-51BB-EEE3D8699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F2751-79D5-6315-E667-BB126DCCD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F7151-BD8F-70A8-A370-F6BB6047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12887-6D51-4C8F-B61C-24280DC8B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885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F45AA-93DC-8057-6526-0A73BE590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27A82-3960-3C9D-1EE4-FD12D0261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B7FAF-5AE3-D6C7-EBE2-5DF4598F4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292F8-AEE6-2EBC-164F-0F0C8DC7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9533E-88AA-55B1-4157-04E26034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5952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98AC6-8CDB-3ABB-EAA0-62934E635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B0CE5-7095-4477-CC01-6127AC43C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9FFD7-789C-501B-A5A6-F8593FD2B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F91DD-E150-C1A5-EB88-647DA6ED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DF2C9-B5DD-4442-AC61-44F15D198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5808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F8664-C5AF-86D8-8D52-1F6BB64BC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511AA-BF76-70AB-A22D-CA05AD8BB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74FDB-7465-13B4-5CD6-03A983CDE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D1322-1B3F-6F87-363E-0E0DE4D5C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EBDEB-A828-81F0-748A-746461F6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B54843-4DD7-A2D4-C8A4-CE5FF15C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8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874A-4375-6985-27B6-109EC7766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4176B-5469-1DB6-45B1-6E0AC6258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A04A7-FDA8-996D-AF2A-CABB13E61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AECEA1-6A0C-A520-47C8-FFD894FE9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23487-3B69-9214-14C0-71ADA893D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DBCBF2-7C96-E33E-1B44-F797E600D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E54714-18DE-2315-5D5E-C50993538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3C32DE-0304-958E-C533-C67F1F175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269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9A532-6105-6F64-B4D1-9AE8BE83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646CDF-2BDF-0084-2620-05AA5C99D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233E4C-10D1-CE42-89FB-14F21365B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56BB54-FFD1-1926-087F-BA8B9181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2806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40C45A-CEB3-EC80-E30A-B916A560D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47F13E-BE73-11BA-67FC-A9323E63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B5B7C-625C-8A9D-1174-8358463CB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762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171B-16B4-055B-AFDE-AA58F11F2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76F91-B471-5C80-07A2-48816894F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FF33E-9BB3-2F41-E354-4FBB61DD7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A320C-45E3-644E-8C22-42D4F0F35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3DFC0B-F7CA-EFF6-F65A-CAC9CB1F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ABCDE-207E-9695-AF47-C008E926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6091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0ECF4-1BC9-8903-CAF5-739ED959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2DE51-8D68-E9C8-CE99-517E61143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06635-B066-4E76-5C2A-09A6E1C36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C348A-6328-D5D6-7018-E40A3C888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4D4D4-950D-352D-EF3B-4386D825D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5E25A-35F2-3627-3FF3-7282AE31B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656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97D42-5558-2CAE-D967-459C7FB89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627D10-6900-E104-64F7-1AA67B851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26B68-5CBB-E152-58A3-740EAB7B2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2C175-4A2C-16C5-D26D-1AB20E2C4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0EC22-3B08-3113-4D95-8A910FA75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962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8B6969-E80C-6DFD-94A4-5BDE94B373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CDCFF-B3CE-24E5-E1F9-C63410042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D0344-0D70-2A4D-8E71-81E0F7753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F9B64-EE1C-41FE-8043-14057D2D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DBCFF-620D-32BD-63E2-949DECB34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528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0756BC-58E9-1215-9CD2-D9EBF35C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FCF0E-4677-3FCE-78DC-4CE6858A9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A553F-939A-3121-DC2F-DE9E4F7B12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418EA-CAC8-4883-A765-8ECEEBAA4D67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94FB7-F20A-23E1-A793-A9A4D7FC2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AEF04-CC93-F26A-C9F0-B0BCA55488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8AF6A-13CD-4D6A-B840-92C2B04E36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518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E223A9-6294-3913-7461-0C146D619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4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A5AAD-5358-22AA-3E97-150706280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16643F-9940-147C-1CBD-C9FABE6F6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7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7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1AC0A-9DC3-388F-829E-00B71DBC6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FBB81A-92F5-E6F8-3068-688632EB3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7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0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A1626-D16A-D76B-3661-309B2EB7D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323238-A646-7B82-53E4-CF233240C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7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74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Sloka Bhattacharjee</dc:creator>
  <cp:lastModifiedBy>Sloka Bhattacharjee</cp:lastModifiedBy>
  <cp:revision>2</cp:revision>
  <dcterms:created xsi:type="dcterms:W3CDTF">2026-06-23T05:41:33Z</dcterms:created>
  <dcterms:modified xsi:type="dcterms:W3CDTF">2026-06-23T05:41:55Z</dcterms:modified>
</cp:coreProperties>
</file>